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4" r:id="rId2"/>
    <p:sldMasterId id="2147483672" r:id="rId3"/>
  </p:sldMasterIdLst>
  <p:sldIdLst>
    <p:sldId id="256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BD2"/>
    <a:srgbClr val="CADCAD"/>
    <a:srgbClr val="005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26"/>
  </p:normalViewPr>
  <p:slideViewPr>
    <p:cSldViewPr snapToGrid="0">
      <p:cViewPr varScale="1">
        <p:scale>
          <a:sx n="121" d="100"/>
          <a:sy n="121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41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2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01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050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045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33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834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992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94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643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21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6013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66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0FCD-8179-3119-2D17-C2B1C90161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9B2DC5-6344-B4F1-9BC7-6987CAA71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9DDF9-AD10-FE2E-2172-17EA441C3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F363F-9E5A-4D33-559B-0540A5F6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383D4-E265-13FF-2FA9-9F26CF20E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265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0302D-2789-A83E-05D1-3339C739D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5FC99-9C0E-2B62-BA0D-7536A8FBA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1B200-444B-CEDE-32C8-BD7B4BB65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C3A3B-8B9B-9969-AE45-22002DAE8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44B01-6CA8-CF71-DAF1-5950A8852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5515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07586-DEE4-33E9-A50B-89B32C344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7A5CC-95B8-2235-4E54-7087A59C7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5CA54-EFBE-C12C-D908-00F7029D9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DAF21-A0F9-47B5-8177-9DB5F55DC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1CC67-1B90-AE16-7CA0-1C505F942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0227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76133-ED23-622E-D747-B50B32363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EBAC6-E7E1-1AE1-2DDC-C53453F8D3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F98EB-3F1D-0644-2ABD-65F6F180F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A89D0-CA51-8EF3-36E5-8FA8FCBFD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282536-A91C-BC45-4C62-D924B6505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0078B-F76B-9334-3CBA-95C157BA2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355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C721E-915E-B33D-E4E0-CB9ED991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80536-F375-E867-B6F3-0072894F0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7B1487-D277-ECF2-5FE5-2CB5B85C0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AB5BB4-5BB7-79E7-3763-8489CA300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016B5-FCB9-6677-28EB-740C5E5A1C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6D66DC-5C50-7663-A288-EE3345D97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173024-5917-E92F-CAD5-83559D15A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00843D-9276-58A6-8D84-E274DC529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632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47FB-0B2D-76E8-8646-03F9587F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1D7850-074F-5E8C-E322-F4B4C18E6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5767DC-4633-A71C-834E-A5437650C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ED1783-56E4-7B90-FD0E-7A2B82F4D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033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385547-2DDC-58BE-2267-B6462A6A1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E3E728-0EEA-8805-BC3E-43973AB76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75711B-423A-F320-5219-C2451E23B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8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191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9C3DF-2491-A8FE-50F7-779054CBB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54B7F-E80F-454B-4FB1-19E40F70E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8B158F-E7AB-AE54-29E3-29ED40379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16F0E-CA53-CD0B-2984-EE0DF555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7B5FB1-0F7B-4211-B308-20A09B61B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73792A-1000-7F87-6EBB-633894EE5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9788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1A76B-FA5F-0B07-7FED-2FE7277EA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E7922D-445D-3CA4-E7AE-41C1D1282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228730-D9E7-1048-CF38-7DC89A9ADF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5F180-DA48-135D-9564-B6D72A5D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8BFDA-0EF5-6CC5-7B8F-7EFAEA0EB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6E6F1-CBC8-C237-1972-51A36F268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173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FF658-79B1-FDFC-9640-B5BED2E9D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DA8F4C-806F-AB80-FA07-1947058AC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F83A7-4A71-16EC-DE0B-1BE0DA70C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4919C-8084-CBB7-03CE-6429B6479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BAF3B-D54A-0041-7A20-78FA6EC42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511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105DA3-ADF9-D87F-93C0-AFEE0E5201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B0E906-5308-4A30-7285-9DC21CEB0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748DE-0E09-1B80-B2AE-1695B71AD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70EEF-1DD8-E235-39F4-D499EDE9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8858D-D858-976F-557F-04C5DD1BF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3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2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9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10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2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41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13DAF4-3435-5242-A8F4-9FB7A55067DD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FDA36-A5FD-1748-A016-CB11F223E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5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65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82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BE13DAF4-3435-5242-A8F4-9FB7A55067DD}" type="datetimeFigureOut">
              <a:rPr lang="en-US" smtClean="0"/>
              <a:pPr/>
              <a:t>12/10/24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82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C9FFDA36-A5FD-1748-A016-CB11F223E81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50D8FF4-841A-39DA-3E0B-CD5B566C9247}"/>
              </a:ext>
            </a:extLst>
          </p:cNvPr>
          <p:cNvCxnSpPr>
            <a:cxnSpLocks/>
          </p:cNvCxnSpPr>
          <p:nvPr userDrawn="1"/>
        </p:nvCxnSpPr>
        <p:spPr>
          <a:xfrm>
            <a:off x="1680680" y="6213231"/>
            <a:ext cx="2520000" cy="0"/>
          </a:xfrm>
          <a:prstGeom prst="line">
            <a:avLst/>
          </a:prstGeom>
          <a:ln w="57150">
            <a:solidFill>
              <a:srgbClr val="005B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7B235A-8B3C-3D99-C829-1F874ACE8343}"/>
              </a:ext>
            </a:extLst>
          </p:cNvPr>
          <p:cNvCxnSpPr>
            <a:cxnSpLocks/>
          </p:cNvCxnSpPr>
          <p:nvPr userDrawn="1"/>
        </p:nvCxnSpPr>
        <p:spPr>
          <a:xfrm>
            <a:off x="4200680" y="6213231"/>
            <a:ext cx="2520000" cy="0"/>
          </a:xfrm>
          <a:prstGeom prst="line">
            <a:avLst/>
          </a:prstGeom>
          <a:ln w="57150">
            <a:solidFill>
              <a:srgbClr val="4184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4506771-7B45-162B-7A63-D8DDA34F00C8}"/>
              </a:ext>
            </a:extLst>
          </p:cNvPr>
          <p:cNvCxnSpPr>
            <a:cxnSpLocks/>
          </p:cNvCxnSpPr>
          <p:nvPr userDrawn="1"/>
        </p:nvCxnSpPr>
        <p:spPr>
          <a:xfrm>
            <a:off x="6720680" y="6213231"/>
            <a:ext cx="2520000" cy="0"/>
          </a:xfrm>
          <a:prstGeom prst="line">
            <a:avLst/>
          </a:prstGeom>
          <a:ln w="57150">
            <a:solidFill>
              <a:srgbClr val="67B5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F99D9030-0A7F-7376-DE55-7052EFFD3BC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314048" y="5894434"/>
            <a:ext cx="2116476" cy="52396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C4D4E03-EBEF-C662-4AF4-A278AA5F0E3E}"/>
              </a:ext>
            </a:extLst>
          </p:cNvPr>
          <p:cNvSpPr txBox="1"/>
          <p:nvPr userDrawn="1"/>
        </p:nvSpPr>
        <p:spPr>
          <a:xfrm>
            <a:off x="743328" y="5982023"/>
            <a:ext cx="1253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 err="1">
                <a:solidFill>
                  <a:schemeClr val="accent2"/>
                </a:solidFill>
                <a:latin typeface="Aptos" panose="020B0004020202020204" pitchFamily="34" charset="0"/>
              </a:rPr>
              <a:t>thep.ca</a:t>
            </a:r>
            <a:endParaRPr lang="en-US" b="1" i="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941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FEBD2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65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82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BE13DAF4-3435-5242-A8F4-9FB7A55067DD}" type="datetimeFigureOut">
              <a:rPr lang="en-US" smtClean="0"/>
              <a:pPr/>
              <a:t>12/10/24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82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Aptos" panose="020B0004020202020204" pitchFamily="34" charset="0"/>
              </a:defRPr>
            </a:lvl1pPr>
          </a:lstStyle>
          <a:p>
            <a:fld id="{C9FFDA36-A5FD-1748-A016-CB11F223E81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50D8FF4-841A-39DA-3E0B-CD5B566C9247}"/>
              </a:ext>
            </a:extLst>
          </p:cNvPr>
          <p:cNvCxnSpPr>
            <a:cxnSpLocks/>
          </p:cNvCxnSpPr>
          <p:nvPr userDrawn="1"/>
        </p:nvCxnSpPr>
        <p:spPr>
          <a:xfrm>
            <a:off x="1680680" y="6213231"/>
            <a:ext cx="2520000" cy="0"/>
          </a:xfrm>
          <a:prstGeom prst="line">
            <a:avLst/>
          </a:prstGeom>
          <a:ln w="57150">
            <a:solidFill>
              <a:srgbClr val="005B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7B235A-8B3C-3D99-C829-1F874ACE8343}"/>
              </a:ext>
            </a:extLst>
          </p:cNvPr>
          <p:cNvCxnSpPr>
            <a:cxnSpLocks/>
          </p:cNvCxnSpPr>
          <p:nvPr userDrawn="1"/>
        </p:nvCxnSpPr>
        <p:spPr>
          <a:xfrm>
            <a:off x="4200680" y="6213231"/>
            <a:ext cx="2520000" cy="0"/>
          </a:xfrm>
          <a:prstGeom prst="line">
            <a:avLst/>
          </a:prstGeom>
          <a:ln w="57150">
            <a:solidFill>
              <a:srgbClr val="4184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4506771-7B45-162B-7A63-D8DDA34F00C8}"/>
              </a:ext>
            </a:extLst>
          </p:cNvPr>
          <p:cNvCxnSpPr>
            <a:cxnSpLocks/>
          </p:cNvCxnSpPr>
          <p:nvPr userDrawn="1"/>
        </p:nvCxnSpPr>
        <p:spPr>
          <a:xfrm>
            <a:off x="6720680" y="6213231"/>
            <a:ext cx="2520000" cy="0"/>
          </a:xfrm>
          <a:prstGeom prst="line">
            <a:avLst/>
          </a:prstGeom>
          <a:ln w="57150">
            <a:solidFill>
              <a:srgbClr val="67B5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F99D9030-0A7F-7376-DE55-7052EFFD3BC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314048" y="5894434"/>
            <a:ext cx="2116476" cy="52396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C4D4E03-EBEF-C662-4AF4-A278AA5F0E3E}"/>
              </a:ext>
            </a:extLst>
          </p:cNvPr>
          <p:cNvSpPr txBox="1"/>
          <p:nvPr userDrawn="1"/>
        </p:nvSpPr>
        <p:spPr>
          <a:xfrm>
            <a:off x="743328" y="5982023"/>
            <a:ext cx="1253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 err="1">
                <a:solidFill>
                  <a:schemeClr val="accent2"/>
                </a:solidFill>
                <a:latin typeface="Aptos" panose="020B0004020202020204" pitchFamily="34" charset="0"/>
              </a:rPr>
              <a:t>thep.ca</a:t>
            </a:r>
            <a:endParaRPr lang="en-US" b="1" i="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36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5B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E473EF-283A-FCA4-BE32-D62602B61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BE73E-C866-4CCB-2066-2408A46B9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76F44-0292-03E1-DDBA-067A43A35C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1328A7-83B4-A84E-B55C-93C1FA2E958A}" type="datetimeFigureOut">
              <a:rPr lang="en-US" smtClean="0"/>
              <a:t>12/10/24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F68D4-6CCB-2774-4100-3AA809D4D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21D3D-6582-22A5-6647-DCDC52059E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DA64D7-0623-BA4D-A2A0-4D029767DB1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CF96D43-C6C8-D88E-DF08-C7C9FF0884C5}"/>
              </a:ext>
            </a:extLst>
          </p:cNvPr>
          <p:cNvCxnSpPr>
            <a:cxnSpLocks/>
          </p:cNvCxnSpPr>
          <p:nvPr userDrawn="1"/>
        </p:nvCxnSpPr>
        <p:spPr>
          <a:xfrm>
            <a:off x="4202209" y="6213231"/>
            <a:ext cx="2520000" cy="0"/>
          </a:xfrm>
          <a:prstGeom prst="line">
            <a:avLst/>
          </a:prstGeom>
          <a:ln w="57150">
            <a:solidFill>
              <a:srgbClr val="CADC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6DEA88-114B-EA78-25B7-B2602B638B11}"/>
              </a:ext>
            </a:extLst>
          </p:cNvPr>
          <p:cNvCxnSpPr>
            <a:cxnSpLocks/>
          </p:cNvCxnSpPr>
          <p:nvPr userDrawn="1"/>
        </p:nvCxnSpPr>
        <p:spPr>
          <a:xfrm>
            <a:off x="6722209" y="6213231"/>
            <a:ext cx="2520000" cy="0"/>
          </a:xfrm>
          <a:prstGeom prst="line">
            <a:avLst/>
          </a:prstGeom>
          <a:ln w="57150">
            <a:solidFill>
              <a:srgbClr val="67B5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29B99DAA-69E3-E7C4-7CD6-16173BA91F3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9314048" y="5901654"/>
            <a:ext cx="2116476" cy="50952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EFD74E0-6217-CFA7-625C-2F9A7ECB6768}"/>
              </a:ext>
            </a:extLst>
          </p:cNvPr>
          <p:cNvSpPr txBox="1"/>
          <p:nvPr userDrawn="1"/>
        </p:nvSpPr>
        <p:spPr>
          <a:xfrm>
            <a:off x="743328" y="5982023"/>
            <a:ext cx="1253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 err="1">
                <a:solidFill>
                  <a:schemeClr val="bg1"/>
                </a:solidFill>
                <a:latin typeface="Aptos" panose="020B0004020202020204" pitchFamily="34" charset="0"/>
              </a:rPr>
              <a:t>thep.ca</a:t>
            </a:r>
            <a:endParaRPr lang="en-US" b="1" i="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CE1481-2CE5-D7BF-98F3-EFF8C6F6B53B}"/>
              </a:ext>
            </a:extLst>
          </p:cNvPr>
          <p:cNvCxnSpPr>
            <a:cxnSpLocks/>
          </p:cNvCxnSpPr>
          <p:nvPr userDrawn="1"/>
        </p:nvCxnSpPr>
        <p:spPr>
          <a:xfrm>
            <a:off x="1682209" y="6213231"/>
            <a:ext cx="25200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537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ADCA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48867-95F9-A186-0B2B-1BAED4D05F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FA6FE2-691D-9F31-1D7A-34BB65543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09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D3A62-45E0-0E22-43D4-A060A11B32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B063D6-1C39-4557-979A-5241AA0FD0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9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29AC7-0C3B-5DB9-F9C2-8C29036E59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E35E8-C03B-A783-C069-602D055CB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23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EP Theme">
      <a:dk1>
        <a:srgbClr val="484848"/>
      </a:dk1>
      <a:lt1>
        <a:srgbClr val="FFFFFF"/>
      </a:lt1>
      <a:dk2>
        <a:srgbClr val="005B30"/>
      </a:dk2>
      <a:lt2>
        <a:srgbClr val="DFEBD2"/>
      </a:lt2>
      <a:accent1>
        <a:srgbClr val="005C2C"/>
      </a:accent1>
      <a:accent2>
        <a:srgbClr val="3A7B3D"/>
      </a:accent2>
      <a:accent3>
        <a:srgbClr val="69B348"/>
      </a:accent3>
      <a:accent4>
        <a:srgbClr val="058E9B"/>
      </a:accent4>
      <a:accent5>
        <a:srgbClr val="664C3A"/>
      </a:accent5>
      <a:accent6>
        <a:srgbClr val="E97132"/>
      </a:accent6>
      <a:hlink>
        <a:srgbClr val="3A7B3C"/>
      </a:hlink>
      <a:folHlink>
        <a:srgbClr val="664C3B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2.xml><?xml version="1.0" encoding="utf-8"?>
<a:theme xmlns:a="http://schemas.openxmlformats.org/drawingml/2006/main" name="1_Office Theme">
  <a:themeElements>
    <a:clrScheme name="THEP Theme">
      <a:dk1>
        <a:srgbClr val="484848"/>
      </a:dk1>
      <a:lt1>
        <a:srgbClr val="FFFFFF"/>
      </a:lt1>
      <a:dk2>
        <a:srgbClr val="005B30"/>
      </a:dk2>
      <a:lt2>
        <a:srgbClr val="DFEBD2"/>
      </a:lt2>
      <a:accent1>
        <a:srgbClr val="005C2C"/>
      </a:accent1>
      <a:accent2>
        <a:srgbClr val="3A7B3D"/>
      </a:accent2>
      <a:accent3>
        <a:srgbClr val="69B348"/>
      </a:accent3>
      <a:accent4>
        <a:srgbClr val="058E9B"/>
      </a:accent4>
      <a:accent5>
        <a:srgbClr val="664C3A"/>
      </a:accent5>
      <a:accent6>
        <a:srgbClr val="E97132"/>
      </a:accent6>
      <a:hlink>
        <a:srgbClr val="3A7B3C"/>
      </a:hlink>
      <a:folHlink>
        <a:srgbClr val="664C3B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1_Office Theme</vt:lpstr>
      <vt:lpstr>Custom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 Lowe</dc:creator>
  <cp:lastModifiedBy>Marian Lowe</cp:lastModifiedBy>
  <cp:revision>7</cp:revision>
  <dcterms:created xsi:type="dcterms:W3CDTF">2024-11-21T16:43:46Z</dcterms:created>
  <dcterms:modified xsi:type="dcterms:W3CDTF">2024-12-10T14:10:03Z</dcterms:modified>
</cp:coreProperties>
</file>